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4" d="100"/>
          <a:sy n="64" d="100"/>
        </p:scale>
        <p:origin x="-7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2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2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4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4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1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2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04419-9DDC-4719-8186-89613D830916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6FBB-96A1-4577-8F7F-EC8A1388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4688" y="1728788"/>
            <a:ext cx="5143500" cy="1143000"/>
          </a:xfrm>
        </p:spPr>
        <p:txBody>
          <a:bodyPr>
            <a:noAutofit/>
          </a:bodyPr>
          <a:lstStyle/>
          <a:p>
            <a:r>
              <a:rPr lang="en-US" sz="8800" b="1" dirty="0" smtClean="0"/>
              <a:t>ADRANK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10836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 descr="Hackathon 7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-3759" r="551" b="4002"/>
          <a:stretch/>
        </p:blipFill>
        <p:spPr>
          <a:xfrm>
            <a:off x="27286" y="357161"/>
            <a:ext cx="12144869" cy="5646767"/>
          </a:xfrm>
        </p:spPr>
      </p:pic>
    </p:spTree>
    <p:extLst>
      <p:ext uri="{BB962C8B-B14F-4D97-AF65-F5344CB8AC3E}">
        <p14:creationId xmlns:p14="http://schemas.microsoft.com/office/powerpoint/2010/main" val="302993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CHALLENGES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Zero familiarity with You Tube V3 API.</a:t>
            </a:r>
          </a:p>
          <a:p>
            <a:r>
              <a:rPr lang="en-US" dirty="0" smtClean="0"/>
              <a:t>No real time knowledge of IBM </a:t>
            </a:r>
            <a:r>
              <a:rPr lang="en-US" dirty="0" err="1" smtClean="0"/>
              <a:t>BlueMix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Very Little Knowledge of NOSQL Database.</a:t>
            </a:r>
          </a:p>
          <a:p>
            <a:r>
              <a:rPr lang="en-US" dirty="0" smtClean="0"/>
              <a:t>Time Limit was the biggest challenge.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2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FUTURE WORK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more options to searching and sorting.</a:t>
            </a:r>
          </a:p>
          <a:p>
            <a:r>
              <a:rPr lang="en-US" dirty="0" smtClean="0"/>
              <a:t>Setting the videos as favorite.</a:t>
            </a:r>
          </a:p>
          <a:p>
            <a:r>
              <a:rPr lang="en-US" dirty="0" smtClean="0"/>
              <a:t>Providing more security to user’s activity.</a:t>
            </a:r>
          </a:p>
          <a:p>
            <a:r>
              <a:rPr lang="en-US" dirty="0" smtClean="0"/>
              <a:t>Implementing more unique ideas to improve usability.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3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+mn-lt"/>
              </a:rPr>
              <a:t>CONTENT</a:t>
            </a:r>
            <a:endParaRPr lang="en-US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Abstract</a:t>
            </a:r>
          </a:p>
          <a:p>
            <a:r>
              <a:rPr lang="en-US" sz="3600" dirty="0" smtClean="0"/>
              <a:t>Problem</a:t>
            </a:r>
          </a:p>
          <a:p>
            <a:r>
              <a:rPr lang="en-US" sz="3600" dirty="0" smtClean="0"/>
              <a:t>Solution</a:t>
            </a:r>
          </a:p>
          <a:p>
            <a:r>
              <a:rPr lang="en-US" sz="3600" dirty="0" smtClean="0"/>
              <a:t>Advantages</a:t>
            </a:r>
          </a:p>
          <a:p>
            <a:r>
              <a:rPr lang="en-US" sz="3600" dirty="0" smtClean="0"/>
              <a:t>Screenshots</a:t>
            </a:r>
          </a:p>
          <a:p>
            <a:r>
              <a:rPr lang="en-US" sz="3600" dirty="0" smtClean="0"/>
              <a:t>Challenges</a:t>
            </a:r>
          </a:p>
          <a:p>
            <a:r>
              <a:rPr lang="en-US" sz="3600" dirty="0" smtClean="0"/>
              <a:t>Future 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241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ABSTRACT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web application enables users to have a secure user account with us. It allows users to search video online along with various information like title, category, number of views, author and so on.</a:t>
            </a:r>
          </a:p>
          <a:p>
            <a:r>
              <a:rPr lang="en-US" dirty="0" smtClean="0"/>
              <a:t>This application also displays the most recent searches and maintains a list of popular videos. </a:t>
            </a:r>
          </a:p>
          <a:p>
            <a:r>
              <a:rPr lang="en-US" dirty="0" smtClean="0"/>
              <a:t>User Authentication is provided to offer security and privacy to user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9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PROBLEM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login page with email address and pre-assigned password. It also requires two option “Remember me” and “Forgot Password.”</a:t>
            </a:r>
          </a:p>
          <a:p>
            <a:r>
              <a:rPr lang="en-US" dirty="0" smtClean="0"/>
              <a:t>It also have a sign up page that enables a new user to create an account.</a:t>
            </a:r>
          </a:p>
          <a:p>
            <a:r>
              <a:rPr lang="en-US" dirty="0" smtClean="0"/>
              <a:t>A search page that retrieves and returns most relevant videos along with the metadata to user’s search.</a:t>
            </a:r>
          </a:p>
          <a:p>
            <a:r>
              <a:rPr lang="en-US" dirty="0" smtClean="0"/>
              <a:t>A dashboard that shows most recent searches.</a:t>
            </a:r>
          </a:p>
          <a:p>
            <a:r>
              <a:rPr lang="en-US" dirty="0" smtClean="0"/>
              <a:t>Another page that displays most recent logged on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SOLUTION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13" y="2010291"/>
            <a:ext cx="10515600" cy="4351338"/>
          </a:xfrm>
        </p:spPr>
        <p:txBody>
          <a:bodyPr/>
          <a:lstStyle/>
          <a:p>
            <a:r>
              <a:rPr lang="en-US" dirty="0" err="1" smtClean="0"/>
              <a:t>AdRank</a:t>
            </a:r>
            <a:r>
              <a:rPr lang="en-US" dirty="0" smtClean="0"/>
              <a:t> is an effective solution to this problem.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725739"/>
            <a:ext cx="6129337" cy="2946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213" y="5992297"/>
            <a:ext cx="4543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Image Courtesy: http://www.vectorstock.com/</a:t>
            </a:r>
          </a:p>
        </p:txBody>
      </p:sp>
    </p:spTree>
    <p:extLst>
      <p:ext uri="{BB962C8B-B14F-4D97-AF65-F5344CB8AC3E}">
        <p14:creationId xmlns:p14="http://schemas.microsoft.com/office/powerpoint/2010/main" val="41352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ADAVANTAGES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“You are Just a Click </a:t>
            </a:r>
            <a:r>
              <a:rPr lang="en-US" sz="3600" b="1" dirty="0"/>
              <a:t>A</a:t>
            </a:r>
            <a:r>
              <a:rPr lang="en-US" sz="3600" b="1" dirty="0" smtClean="0"/>
              <a:t>way to The </a:t>
            </a:r>
            <a:r>
              <a:rPr lang="en-US" sz="3600" b="1" dirty="0"/>
              <a:t>D</a:t>
            </a:r>
            <a:r>
              <a:rPr lang="en-US" sz="3600" b="1" dirty="0" smtClean="0"/>
              <a:t>esired </a:t>
            </a:r>
            <a:r>
              <a:rPr lang="en-US" sz="3600" b="1" dirty="0"/>
              <a:t>R</a:t>
            </a:r>
            <a:r>
              <a:rPr lang="en-US" sz="3600" b="1" dirty="0" smtClean="0"/>
              <a:t>esult.”</a:t>
            </a:r>
          </a:p>
          <a:p>
            <a:pPr marL="0" indent="0">
              <a:buNone/>
            </a:pPr>
            <a:endParaRPr lang="en-US" sz="3600" b="1" dirty="0" smtClean="0"/>
          </a:p>
          <a:p>
            <a:r>
              <a:rPr lang="en-US" dirty="0" err="1" smtClean="0"/>
              <a:t>AdRank</a:t>
            </a:r>
            <a:r>
              <a:rPr lang="en-US" dirty="0" smtClean="0"/>
              <a:t> offers services to have easy search. </a:t>
            </a:r>
          </a:p>
          <a:p>
            <a:r>
              <a:rPr lang="en-US" dirty="0" smtClean="0"/>
              <a:t>It saves time and improves relevancy to user’s search.</a:t>
            </a:r>
          </a:p>
          <a:p>
            <a:r>
              <a:rPr lang="en-US" dirty="0" smtClean="0"/>
              <a:t>User authentication and security to user’s information are another great advantages of this application.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54" y="175547"/>
            <a:ext cx="5314503" cy="98088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Sign in/Sign up page</a:t>
            </a:r>
            <a:endParaRPr lang="en-US" sz="4000" b="1" dirty="0"/>
          </a:p>
        </p:txBody>
      </p:sp>
      <p:pic>
        <p:nvPicPr>
          <p:cNvPr id="7" name="图片 6" descr="Hackathon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45" y="3359809"/>
            <a:ext cx="6714366" cy="3498191"/>
          </a:xfrm>
          <a:prstGeom prst="rect">
            <a:avLst/>
          </a:prstGeom>
        </p:spPr>
      </p:pic>
      <p:pic>
        <p:nvPicPr>
          <p:cNvPr id="11" name="内容占位符 10" descr="hackathon 1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4" b="5744"/>
          <a:stretch>
            <a:fillRect/>
          </a:stretch>
        </p:blipFill>
        <p:spPr>
          <a:xfrm>
            <a:off x="5563916" y="515902"/>
            <a:ext cx="6628084" cy="2742690"/>
          </a:xfrm>
        </p:spPr>
      </p:pic>
    </p:spTree>
    <p:extLst>
      <p:ext uri="{BB962C8B-B14F-4D97-AF65-F5344CB8AC3E}">
        <p14:creationId xmlns:p14="http://schemas.microsoft.com/office/powerpoint/2010/main" val="267031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55" y="206388"/>
            <a:ext cx="10294597" cy="944468"/>
          </a:xfrm>
        </p:spPr>
        <p:txBody>
          <a:bodyPr/>
          <a:lstStyle/>
          <a:p>
            <a:r>
              <a:rPr lang="en-US" b="1" dirty="0" smtClean="0"/>
              <a:t>Search page</a:t>
            </a:r>
            <a:endParaRPr lang="en-US" dirty="0"/>
          </a:p>
        </p:txBody>
      </p:sp>
      <p:pic>
        <p:nvPicPr>
          <p:cNvPr id="6" name="内容占位符 5" descr="Hackathon 3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-115" b="-2036"/>
          <a:stretch/>
        </p:blipFill>
        <p:spPr>
          <a:xfrm>
            <a:off x="833469" y="1190540"/>
            <a:ext cx="10460795" cy="5607934"/>
          </a:xfrm>
        </p:spPr>
      </p:pic>
    </p:spTree>
    <p:extLst>
      <p:ext uri="{BB962C8B-B14F-4D97-AF65-F5344CB8AC3E}">
        <p14:creationId xmlns:p14="http://schemas.microsoft.com/office/powerpoint/2010/main" val="168254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 descr="Hackathon 5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" b="2129"/>
          <a:stretch/>
        </p:blipFill>
        <p:spPr>
          <a:xfrm>
            <a:off x="-1" y="39684"/>
            <a:ext cx="6312441" cy="3154927"/>
          </a:xfrm>
        </p:spPr>
      </p:pic>
      <p:pic>
        <p:nvPicPr>
          <p:cNvPr id="5" name="图片 4" descr="Hackathon 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36" y="3179950"/>
            <a:ext cx="5940963" cy="36780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7771" y="734166"/>
            <a:ext cx="2798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Keyword search analytics</a:t>
            </a:r>
            <a:endParaRPr kumimoji="1"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287840" y="4656606"/>
            <a:ext cx="279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User information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464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302</Words>
  <Application>Microsoft Macintosh PowerPoint</Application>
  <PresentationFormat>自定义</PresentationFormat>
  <Paragraphs>43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ADRANK</vt:lpstr>
      <vt:lpstr>CONTENT</vt:lpstr>
      <vt:lpstr>ABSTRACT</vt:lpstr>
      <vt:lpstr>PROBLEM</vt:lpstr>
      <vt:lpstr>SOLUTION</vt:lpstr>
      <vt:lpstr>ADAVANTAGES</vt:lpstr>
      <vt:lpstr>Sign in/Sign up page</vt:lpstr>
      <vt:lpstr>Search page</vt:lpstr>
      <vt:lpstr>PowerPoint 演示文稿</vt:lpstr>
      <vt:lpstr>PowerPoint 演示文稿</vt:lpstr>
      <vt:lpstr>CHALLENGES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ADRANK</dc:title>
  <dc:creator>Choudhary, Neha (UMKC-Student)</dc:creator>
  <cp:lastModifiedBy>Wuchen Wang</cp:lastModifiedBy>
  <cp:revision>14</cp:revision>
  <dcterms:created xsi:type="dcterms:W3CDTF">2015-04-19T20:32:26Z</dcterms:created>
  <dcterms:modified xsi:type="dcterms:W3CDTF">2015-04-20T04:25:37Z</dcterms:modified>
</cp:coreProperties>
</file>